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20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919A"/>
    <a:srgbClr val="FFFFFF"/>
    <a:srgbClr val="A30606"/>
    <a:srgbClr val="003F68"/>
    <a:srgbClr val="173B53"/>
    <a:srgbClr val="C01E71"/>
    <a:srgbClr val="99278E"/>
    <a:srgbClr val="9113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0" d="100"/>
          <a:sy n="30" d="100"/>
        </p:scale>
        <p:origin x="3180"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10.09.2024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10.09.2024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10.09.2024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1266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36735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137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18"/>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65472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4" name="Content Placeholder 3"/>
          <p:cNvSpPr>
            <a:spLocks noGrp="1"/>
          </p:cNvSpPr>
          <p:nvPr>
            <p:ph sz="half" idx="2"/>
          </p:nvPr>
        </p:nvSpPr>
        <p:spPr>
          <a:xfrm>
            <a:off x="1620059"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6" name="Content Placeholder 5"/>
          <p:cNvSpPr>
            <a:spLocks noGrp="1"/>
          </p:cNvSpPr>
          <p:nvPr>
            <p:ph sz="quarter" idx="4"/>
          </p:nvPr>
        </p:nvSpPr>
        <p:spPr>
          <a:xfrm>
            <a:off x="9180338"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10.09.2024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17137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10.09.2024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050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10.09.2024</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667790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197563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32113"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2FC6309-07AF-45D9-BD03-18BB3F21AA63}" type="datetimeFigureOut">
              <a:rPr lang="tr-TR" smtClean="0"/>
              <a:t>10.09.2024</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06411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657736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69690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10.09.2024</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23275677"/>
            <a:ext cx="18000665" cy="242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10.09.2024</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766731"/>
      </p:ext>
    </p:extLst>
  </p:cSld>
  <p:clrMap bg1="lt1" tx1="dk1" bg2="lt2" tx2="dk2" accent1="accent1" accent2="accent2" accent3="accent3" accent4="accent4" accent5="accent5" accent6="accent6" hlink="hlink" folHlink="folHlink"/>
  <p:sldLayoutIdLst>
    <p:sldLayoutId id="2147484207" r:id="rId1"/>
    <p:sldLayoutId id="2147484208" r:id="rId2"/>
    <p:sldLayoutId id="2147484209" r:id="rId3"/>
    <p:sldLayoutId id="2147484210" r:id="rId4"/>
    <p:sldLayoutId id="2147484211" r:id="rId5"/>
    <p:sldLayoutId id="2147484212" r:id="rId6"/>
    <p:sldLayoutId id="2147484213" r:id="rId7"/>
    <p:sldLayoutId id="2147484214" r:id="rId8"/>
    <p:sldLayoutId id="2147484215" r:id="rId9"/>
    <p:sldLayoutId id="2147484216" r:id="rId10"/>
    <p:sldLayoutId id="214748421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C00000"/>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5486400" y="356448"/>
            <a:ext cx="12176312" cy="255712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C00000"/>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C00000"/>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C00000"/>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C00000"/>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709525"/>
            <a:ext cx="13555818" cy="923330"/>
          </a:xfrm>
          <a:prstGeom prst="rect">
            <a:avLst/>
          </a:prstGeom>
          <a:noFill/>
        </p:spPr>
        <p:txBody>
          <a:bodyPr wrap="square" rtlCol="0">
            <a:spAutoFit/>
          </a:bodyPr>
          <a:lstStyle/>
          <a:p>
            <a:r>
              <a:rPr lang="en-US" sz="2600" dirty="0">
                <a:solidFill>
                  <a:schemeClr val="bg1"/>
                </a:solidFill>
              </a:rPr>
              <a:t>International Conference on Advances in</a:t>
            </a:r>
            <a:r>
              <a:rPr lang="tr-TR" sz="2600" dirty="0">
                <a:solidFill>
                  <a:schemeClr val="bg1"/>
                </a:solidFill>
              </a:rPr>
              <a:t> </a:t>
            </a:r>
            <a:r>
              <a:rPr lang="en-US" sz="2600" dirty="0">
                <a:solidFill>
                  <a:schemeClr val="bg1"/>
                </a:solidFill>
              </a:rPr>
              <a:t>Social Sciences,</a:t>
            </a:r>
            <a:r>
              <a:rPr lang="tr-TR" sz="2600" dirty="0">
                <a:solidFill>
                  <a:schemeClr val="bg1"/>
                </a:solidFill>
              </a:rPr>
              <a:t> </a:t>
            </a:r>
            <a:r>
              <a:rPr lang="en-US" sz="2600" dirty="0">
                <a:solidFill>
                  <a:schemeClr val="bg1"/>
                </a:solidFill>
              </a:rPr>
              <a:t>Education and Humanities (ICASSE</a:t>
            </a:r>
            <a:r>
              <a:rPr lang="tr-TR" sz="2600" dirty="0">
                <a:solidFill>
                  <a:schemeClr val="bg1"/>
                </a:solidFill>
              </a:rPr>
              <a:t>H</a:t>
            </a:r>
            <a:r>
              <a:rPr lang="en-US" sz="2600" dirty="0">
                <a:solidFill>
                  <a:schemeClr val="bg1"/>
                </a:solidFill>
              </a:rPr>
              <a:t>)</a:t>
            </a:r>
            <a:endParaRPr lang="tr-TR" sz="2600" dirty="0">
              <a:solidFill>
                <a:schemeClr val="bg1"/>
              </a:solidFill>
            </a:endParaRPr>
          </a:p>
          <a:p>
            <a:r>
              <a:rPr lang="tr-TR" sz="2800" i="1" dirty="0">
                <a:solidFill>
                  <a:schemeClr val="bg1"/>
                </a:solidFill>
              </a:rPr>
              <a:t>www.arste.org/icasseh</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C00000"/>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4" name="Resim 3">
            <a:extLst>
              <a:ext uri="{FF2B5EF4-FFF2-40B4-BE49-F238E27FC236}">
                <a16:creationId xmlns:a16="http://schemas.microsoft.com/office/drawing/2014/main" id="{A298A49C-BF8D-9D6C-5AFA-F9D8609CF8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6655" y="379270"/>
            <a:ext cx="4300638" cy="2672465"/>
          </a:xfrm>
          <a:prstGeom prst="rect">
            <a:avLst/>
          </a:prstGeom>
        </p:spPr>
      </p:pic>
      <p:pic>
        <p:nvPicPr>
          <p:cNvPr id="6" name="Resim 5" descr="metin, yazı tipi, logo, ekran görüntüsü içeren bir resim&#10;&#10;Açıklama otomatik olarak oluşturuldu">
            <a:extLst>
              <a:ext uri="{FF2B5EF4-FFF2-40B4-BE49-F238E27FC236}">
                <a16:creationId xmlns:a16="http://schemas.microsoft.com/office/drawing/2014/main" id="{65B47FC1-D0A0-EC13-4027-EA43B9292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32144" y="22782763"/>
            <a:ext cx="3730567" cy="2060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696464"/>
      </a:dk2>
      <a:lt2>
        <a:srgbClr val="E9E5DC"/>
      </a:lt2>
      <a:accent1>
        <a:srgbClr val="FF0000"/>
      </a:accent1>
      <a:accent2>
        <a:srgbClr val="BA0000"/>
      </a:accent2>
      <a:accent3>
        <a:srgbClr val="A28E6A"/>
      </a:accent3>
      <a:accent4>
        <a:srgbClr val="956251"/>
      </a:accent4>
      <a:accent5>
        <a:srgbClr val="918485"/>
      </a:accent5>
      <a:accent6>
        <a:srgbClr val="855D5D"/>
      </a:accent6>
      <a:hlink>
        <a:srgbClr val="CC9900"/>
      </a:hlink>
      <a:folHlink>
        <a:srgbClr val="96A9A9"/>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
  <TotalTime>313</TotalTime>
  <Words>1081</Words>
  <Application>Microsoft Office PowerPoint</Application>
  <PresentationFormat>Özel</PresentationFormat>
  <Paragraphs>38</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Monster</dc:creator>
  <cp:lastModifiedBy>MUSTAFA TEVFİK HEBEBCİ</cp:lastModifiedBy>
  <cp:revision>6</cp:revision>
  <dcterms:created xsi:type="dcterms:W3CDTF">2018-10-31T15:45:34Z</dcterms:created>
  <dcterms:modified xsi:type="dcterms:W3CDTF">2024-09-10T08:30:29Z</dcterms:modified>
</cp:coreProperties>
</file>